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326B9-C03B-4D55-BF9C-6CB3564416E1}" type="datetimeFigureOut">
              <a:rPr lang="ru-RU" smtClean="0"/>
              <a:pPr/>
              <a:t>09.10.2015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953A648-24E9-4FED-B243-8CF6BB4602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326B9-C03B-4D55-BF9C-6CB3564416E1}" type="datetimeFigureOut">
              <a:rPr lang="ru-RU" smtClean="0"/>
              <a:pPr/>
              <a:t>09.10.2015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953A648-24E9-4FED-B243-8CF6BB4602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326B9-C03B-4D55-BF9C-6CB3564416E1}" type="datetimeFigureOut">
              <a:rPr lang="ru-RU" smtClean="0"/>
              <a:pPr/>
              <a:t>09.10.2015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3A648-24E9-4FED-B243-8CF6BB4602D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ll dir="l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326B9-C03B-4D55-BF9C-6CB3564416E1}" type="datetimeFigureOut">
              <a:rPr lang="ru-RU" smtClean="0"/>
              <a:pPr/>
              <a:t>09.10.2015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3A648-24E9-4FED-B243-8CF6BB4602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326B9-C03B-4D55-BF9C-6CB3564416E1}" type="datetimeFigureOut">
              <a:rPr lang="ru-RU" smtClean="0"/>
              <a:pPr/>
              <a:t>09.10.2015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953A648-24E9-4FED-B243-8CF6BB4602D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326B9-C03B-4D55-BF9C-6CB3564416E1}" type="datetimeFigureOut">
              <a:rPr lang="ru-RU" smtClean="0"/>
              <a:pPr/>
              <a:t>09.10.2015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3A648-24E9-4FED-B243-8CF6BB4602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326B9-C03B-4D55-BF9C-6CB3564416E1}" type="datetimeFigureOut">
              <a:rPr lang="ru-RU" smtClean="0"/>
              <a:pPr/>
              <a:t>09.10.2015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3A648-24E9-4FED-B243-8CF6BB4602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326B9-C03B-4D55-BF9C-6CB3564416E1}" type="datetimeFigureOut">
              <a:rPr lang="ru-RU" smtClean="0"/>
              <a:pPr/>
              <a:t>09.10.2015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3A648-24E9-4FED-B243-8CF6BB4602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326B9-C03B-4D55-BF9C-6CB3564416E1}" type="datetimeFigureOut">
              <a:rPr lang="ru-RU" smtClean="0"/>
              <a:pPr/>
              <a:t>09.10.2015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3A648-24E9-4FED-B243-8CF6BB4602D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326B9-C03B-4D55-BF9C-6CB3564416E1}" type="datetimeFigureOut">
              <a:rPr lang="ru-RU" smtClean="0"/>
              <a:pPr/>
              <a:t>09.10.2015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3A648-24E9-4FED-B243-8CF6BB4602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326B9-C03B-4D55-BF9C-6CB3564416E1}" type="datetimeFigureOut">
              <a:rPr lang="ru-RU" smtClean="0"/>
              <a:pPr/>
              <a:t>09.10.2015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3A648-24E9-4FED-B243-8CF6BB4602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9E326B9-C03B-4D55-BF9C-6CB3564416E1}" type="datetimeFigureOut">
              <a:rPr lang="ru-RU" smtClean="0"/>
              <a:pPr/>
              <a:t>09.10.2015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953A648-24E9-4FED-B243-8CF6BB4602D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spd="slow">
    <p:pull dir="lu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file:///J:\&#1055;&#1088;&#1077;&#1079;&#1077;&#1085;&#1090;&#1072;&#1094;&#1080;&#1080;%20&#1085;&#1072;%2010%20&#1082;&#1086;&#1090;&#1103;&#1073;&#1088;&#1103;\Jim-Brickman-Serenadevesennyaya-melodiya(muzofon.com).mp3" TargetMode="External"/><Relationship Id="rId1" Type="http://schemas.openxmlformats.org/officeDocument/2006/relationships/audio" Target="file:///J:\&#1055;&#1088;&#1077;&#1079;&#1077;&#1085;&#1090;&#1072;&#1094;&#1080;&#1080;%20&#1085;&#1072;%2010%20&#1082;&#1086;&#1090;&#1103;&#1073;&#1088;&#1103;\011(1)&#1090;natal_ya_may_-_vchitelyu_(zaycev.net).mp3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school2012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7550696"/>
          </a:xfrm>
        </p:spPr>
      </p:pic>
      <p:sp>
        <p:nvSpPr>
          <p:cNvPr id="7" name="Прямоугольник 6"/>
          <p:cNvSpPr/>
          <p:nvPr/>
        </p:nvSpPr>
        <p:spPr>
          <a:xfrm>
            <a:off x="-1" y="0"/>
            <a:ext cx="9144001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i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Директори</a:t>
            </a:r>
            <a:endParaRPr lang="ru-RU" sz="6600" b="1" i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66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600" b="1" i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Прудянської</a:t>
            </a:r>
            <a:r>
              <a:rPr lang="ru-RU" sz="66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600" b="1" i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школи</a:t>
            </a:r>
            <a:r>
              <a:rPr lang="ru-RU" sz="66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sz="6600" b="1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011(1)тnatal_ya_may_-_vchitelyu_(zaycev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8" name="Jim-Brickman-Serenadevesennyaya-melodiya(muzofon.com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9" name="Jim-Brickman-Serenadevesennyaya-melodiya(muzofon.com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0" name="Jim-Brickman-Serenadevesennyaya-melodiya(muzofon.com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8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1405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5" showWhenStopped="0">
                <p:cTn id="1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11000" numSld="15" showWhenStopped="0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11000" showWhenStopped="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19000"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000" dirty="0" err="1" smtClean="0">
                <a:solidFill>
                  <a:srgbClr val="FF0000"/>
                </a:solidFill>
              </a:rPr>
              <a:t>Усенко</a:t>
            </a:r>
            <a:r>
              <a:rPr lang="uk-UA" sz="4000" dirty="0" smtClean="0">
                <a:solidFill>
                  <a:srgbClr val="FF0000"/>
                </a:solidFill>
              </a:rPr>
              <a:t> Віра Омелянівна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471858" cy="4800600"/>
          </a:xfrm>
        </p:spPr>
        <p:txBody>
          <a:bodyPr>
            <a:normAutofit/>
          </a:bodyPr>
          <a:lstStyle/>
          <a:p>
            <a:r>
              <a:rPr lang="uk-UA" sz="4000" b="1" i="1" dirty="0" smtClean="0"/>
              <a:t>Перший директор </a:t>
            </a:r>
            <a:r>
              <a:rPr lang="uk-UA" sz="4000" b="1" i="1" dirty="0" err="1" smtClean="0"/>
              <a:t>Прудянської</a:t>
            </a:r>
            <a:r>
              <a:rPr lang="uk-UA" sz="4000" b="1" i="1" dirty="0" smtClean="0"/>
              <a:t> школи з 1929 року</a:t>
            </a:r>
            <a:r>
              <a:rPr lang="uk-UA" sz="4000" dirty="0" smtClean="0"/>
              <a:t>.</a:t>
            </a:r>
            <a:endParaRPr lang="ru-RU" sz="4000" dirty="0"/>
          </a:p>
        </p:txBody>
      </p:sp>
      <p:pic>
        <p:nvPicPr>
          <p:cNvPr id="7" name="Содержимое 6" descr="C:\Documents and Settings\kovalenko\Мои документы\Мои рисунки\фотоУсенко В\фотоУсенко В..jpg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89475" y="609600"/>
            <a:ext cx="3111500" cy="4800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dirty="0" err="1" smtClean="0">
                <a:solidFill>
                  <a:srgbClr val="FF0000"/>
                </a:solidFill>
              </a:rPr>
              <a:t>Самборік</a:t>
            </a:r>
            <a:r>
              <a:rPr lang="uk-UA" sz="3200" dirty="0" smtClean="0">
                <a:solidFill>
                  <a:srgbClr val="FF0000"/>
                </a:solidFill>
              </a:rPr>
              <a:t> Павло Мусійович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/>
          </a:bodyPr>
          <a:lstStyle/>
          <a:p>
            <a:r>
              <a:rPr lang="uk-UA" sz="2800" b="1" i="1" dirty="0" smtClean="0"/>
              <a:t>1908 року народження. Директор школи з 1937 року та з 1945 по 1952  рік .</a:t>
            </a:r>
          </a:p>
          <a:p>
            <a:r>
              <a:rPr lang="uk-UA" sz="2800" b="1" i="1" dirty="0" smtClean="0"/>
              <a:t>Учасник Великої Вітчизняної війни, майор </a:t>
            </a:r>
            <a:r>
              <a:rPr lang="uk-UA" sz="2800" b="1" i="1" smtClean="0"/>
              <a:t>запасу, мав </a:t>
            </a:r>
            <a:r>
              <a:rPr lang="uk-UA" sz="2800" b="1" i="1" dirty="0" smtClean="0"/>
              <a:t>бойові нагороди.</a:t>
            </a:r>
            <a:endParaRPr lang="ru-RU" sz="2800" b="1" i="1" dirty="0"/>
          </a:p>
        </p:txBody>
      </p:sp>
      <p:pic>
        <p:nvPicPr>
          <p:cNvPr id="5" name="Содержимое 4" descr="prudschool0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745037" y="723900"/>
            <a:ext cx="3000375" cy="4572000"/>
          </a:xfrm>
          <a:prstGeom prst="flowChartAlternateProcess">
            <a:avLst/>
          </a:prstGeom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1429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uk-UA" sz="6000" b="1" dirty="0" smtClean="0">
                <a:solidFill>
                  <a:srgbClr val="FF0000"/>
                </a:solidFill>
              </a:rPr>
              <a:t>9 травня 1985 року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ru-RU" dirty="0"/>
          </a:p>
        </p:txBody>
      </p:sp>
      <p:pic>
        <p:nvPicPr>
          <p:cNvPr id="4" name="Рисунок 3" descr="C:\Documents and Settings\kovalenko\Мои документы\Мои рисунки\фото Бондаренко М.В\фото Бондаренко М.В.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7" y="1214422"/>
            <a:ext cx="6286544" cy="364333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TextBox 6"/>
          <p:cNvSpPr txBox="1"/>
          <p:nvPr/>
        </p:nvSpPr>
        <p:spPr>
          <a:xfrm>
            <a:off x="500034" y="4929198"/>
            <a:ext cx="79296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На фото: Бондаренко Марія Василівна, Величко Ніна Миколаївна, </a:t>
            </a:r>
            <a:r>
              <a:rPr lang="uk-UA" dirty="0" err="1" smtClean="0"/>
              <a:t>Самборік</a:t>
            </a:r>
            <a:r>
              <a:rPr lang="uk-UA" dirty="0" smtClean="0"/>
              <a:t> Павло Мусійович, Коробка Галина Миколаївна, </a:t>
            </a:r>
            <a:r>
              <a:rPr lang="uk-UA" dirty="0" err="1" smtClean="0"/>
              <a:t>Жуган</a:t>
            </a:r>
            <a:r>
              <a:rPr lang="uk-UA" dirty="0" smtClean="0"/>
              <a:t> Лідія Іванівна, </a:t>
            </a:r>
            <a:r>
              <a:rPr lang="uk-UA" dirty="0" err="1" smtClean="0"/>
              <a:t>Прудянський</a:t>
            </a:r>
            <a:r>
              <a:rPr lang="uk-UA" dirty="0" smtClean="0"/>
              <a:t> селищний голова,  </a:t>
            </a:r>
            <a:r>
              <a:rPr lang="uk-UA" dirty="0" err="1" smtClean="0"/>
              <a:t>Катишкіна</a:t>
            </a:r>
            <a:r>
              <a:rPr lang="uk-UA" dirty="0" smtClean="0"/>
              <a:t> Лідія Федорівна Крамаренко Олексій Васильович, Голуб Людмила Василівна, </a:t>
            </a:r>
            <a:r>
              <a:rPr lang="uk-UA" dirty="0" err="1" smtClean="0"/>
              <a:t>Дєєв</a:t>
            </a:r>
            <a:r>
              <a:rPr lang="uk-UA" dirty="0" smtClean="0"/>
              <a:t> Олександр Миколайович, </a:t>
            </a:r>
            <a:r>
              <a:rPr lang="uk-UA" dirty="0" err="1" smtClean="0"/>
              <a:t>Пипенко</a:t>
            </a:r>
            <a:r>
              <a:rPr lang="uk-UA" dirty="0" smtClean="0"/>
              <a:t> Валентина Вікторівна, депутат селищної ради Бондаренко Михайло Костянтинович, сини  </a:t>
            </a:r>
            <a:r>
              <a:rPr lang="uk-UA" dirty="0" err="1" smtClean="0"/>
              <a:t>заглиблого</a:t>
            </a:r>
            <a:r>
              <a:rPr lang="uk-UA" dirty="0" smtClean="0"/>
              <a:t> воїна Іларіонова Івана Іларіоновича </a:t>
            </a:r>
            <a:endParaRPr lang="ru-RU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dirty="0" err="1" smtClean="0">
                <a:solidFill>
                  <a:srgbClr val="FF0000"/>
                </a:solidFill>
              </a:rPr>
              <a:t>Штань</a:t>
            </a:r>
            <a:r>
              <a:rPr lang="uk-UA" sz="3600" dirty="0" smtClean="0">
                <a:solidFill>
                  <a:srgbClr val="FF0000"/>
                </a:solidFill>
              </a:rPr>
              <a:t> Антон Єпіфанович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uk-UA" sz="2800" dirty="0" smtClean="0"/>
              <a:t>Директор школи  у 1952- 1969 рр. Жив і помер у </a:t>
            </a:r>
            <a:r>
              <a:rPr lang="uk-UA" sz="2800" dirty="0" err="1" smtClean="0"/>
              <a:t>Прудянці</a:t>
            </a:r>
            <a:r>
              <a:rPr lang="uk-UA" sz="2800" dirty="0" smtClean="0"/>
              <a:t>. Саме він клопотав про будівництво нової школи, погоджував проект будови.</a:t>
            </a:r>
            <a:endParaRPr lang="ru-RU" sz="2800" dirty="0"/>
          </a:p>
        </p:txBody>
      </p:sp>
      <p:pic>
        <p:nvPicPr>
          <p:cNvPr id="7" name="Содержимое 6" descr="prudschool0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849812" y="723900"/>
            <a:ext cx="2790825" cy="4572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dirty="0" err="1" smtClean="0">
                <a:solidFill>
                  <a:srgbClr val="FF0000"/>
                </a:solidFill>
              </a:rPr>
              <a:t>Івасютяк</a:t>
            </a:r>
            <a:r>
              <a:rPr lang="uk-UA" sz="3200" dirty="0" smtClean="0">
                <a:solidFill>
                  <a:srgbClr val="FF0000"/>
                </a:solidFill>
              </a:rPr>
              <a:t> Степан Іванович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uk-UA" sz="2400" b="1" i="1" dirty="0" smtClean="0"/>
              <a:t>Директор школи з 1969 по 1976 рік. Разом із батьками та учнями вів будівництво нової школи. На той час найсучаснішої у </a:t>
            </a:r>
            <a:r>
              <a:rPr lang="uk-UA" sz="2400" b="1" i="1" dirty="0" err="1" smtClean="0"/>
              <a:t>Дергачівському</a:t>
            </a:r>
            <a:r>
              <a:rPr lang="uk-UA" sz="2400" b="1" i="1" dirty="0" smtClean="0"/>
              <a:t> районі.</a:t>
            </a:r>
            <a:endParaRPr lang="ru-RU" sz="2400" b="1" i="1" dirty="0"/>
          </a:p>
        </p:txBody>
      </p:sp>
      <p:pic>
        <p:nvPicPr>
          <p:cNvPr id="5" name="Содержимое 4" descr="prudschool0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3600" y="785812"/>
            <a:ext cx="3143250" cy="44481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86322"/>
            <a:ext cx="4972056" cy="520700"/>
          </a:xfrm>
        </p:spPr>
        <p:txBody>
          <a:bodyPr>
            <a:normAutofit fontScale="90000"/>
          </a:bodyPr>
          <a:lstStyle/>
          <a:p>
            <a:r>
              <a:rPr lang="uk-UA" sz="4400" dirty="0" smtClean="0">
                <a:solidFill>
                  <a:srgbClr val="FF0000"/>
                </a:solidFill>
              </a:rPr>
              <a:t>1 вересня </a:t>
            </a:r>
            <a:br>
              <a:rPr lang="uk-UA" sz="4400" dirty="0" smtClean="0">
                <a:solidFill>
                  <a:srgbClr val="FF0000"/>
                </a:solidFill>
              </a:rPr>
            </a:br>
            <a:r>
              <a:rPr lang="uk-UA" sz="4400" dirty="0" smtClean="0">
                <a:solidFill>
                  <a:srgbClr val="FF0000"/>
                </a:solidFill>
              </a:rPr>
              <a:t>1970 року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543296" cy="4800600"/>
          </a:xfrm>
        </p:spPr>
        <p:txBody>
          <a:bodyPr>
            <a:normAutofit/>
          </a:bodyPr>
          <a:lstStyle/>
          <a:p>
            <a:r>
              <a:rPr lang="uk-UA" sz="4400" b="1" i="1" dirty="0" smtClean="0"/>
              <a:t>Відкриття школи</a:t>
            </a:r>
          </a:p>
          <a:p>
            <a:endParaRPr lang="ru-RU" sz="4400" b="1" i="1" dirty="0"/>
          </a:p>
        </p:txBody>
      </p:sp>
      <p:pic>
        <p:nvPicPr>
          <p:cNvPr id="5" name="Содержимое 4" descr="C:\Documents and Settings\kovalenko\Мои документы\Мои рисунки\НОВА ШК\НОВА ШК. 002.jpg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143372" y="214290"/>
            <a:ext cx="4643470" cy="62865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600" dirty="0" smtClean="0">
                <a:solidFill>
                  <a:srgbClr val="FF0000"/>
                </a:solidFill>
              </a:rPr>
              <a:t>Давидов Анатолій Дмитрович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uk-UA" sz="2800" b="1" i="1" dirty="0" smtClean="0"/>
              <a:t>Директор школи з 1976  по 1980 рік.</a:t>
            </a:r>
          </a:p>
          <a:p>
            <a:r>
              <a:rPr lang="uk-UA" sz="2800" b="1" i="1" dirty="0" smtClean="0"/>
              <a:t>Організував діяльність школи за новою прогресивною кабінетною системою роботи. </a:t>
            </a:r>
            <a:endParaRPr lang="ru-RU" sz="2800" b="1" i="1" dirty="0"/>
          </a:p>
        </p:txBody>
      </p:sp>
      <p:pic>
        <p:nvPicPr>
          <p:cNvPr id="5" name="Содержимое 4" descr="C:\Documents and Settings\kovalenko\Мои документы\Мои рисунки\фото  Давидова А.Д\фото  Давидова А.Д.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 l="40406" t="29314" r="16622" b="23677"/>
          <a:stretch>
            <a:fillRect/>
          </a:stretch>
        </p:blipFill>
        <p:spPr bwMode="auto">
          <a:xfrm>
            <a:off x="3571868" y="857232"/>
            <a:ext cx="5114932" cy="36113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dirty="0" err="1" smtClean="0">
                <a:solidFill>
                  <a:srgbClr val="FF0000"/>
                </a:solidFill>
              </a:rPr>
              <a:t>Захарчук</a:t>
            </a:r>
            <a:r>
              <a:rPr lang="uk-UA" sz="2800" dirty="0" smtClean="0">
                <a:solidFill>
                  <a:srgbClr val="FF0000"/>
                </a:solidFill>
              </a:rPr>
              <a:t> Михайло Антонович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uk-UA" sz="2400" b="1" i="1" dirty="0" smtClean="0"/>
              <a:t>Директор школи з 1980 по 1983 рік.</a:t>
            </a:r>
          </a:p>
          <a:p>
            <a:r>
              <a:rPr lang="uk-UA" sz="2400" b="1" i="1" dirty="0" smtClean="0"/>
              <a:t>Учасник Великої Вітчизняної війни. Значні зусилля  доклав для підвищення якості знань. Школа зустрічала гостей із Міністерства освіти України.</a:t>
            </a:r>
            <a:endParaRPr lang="ru-RU" sz="2400" b="1" i="1" dirty="0"/>
          </a:p>
        </p:txBody>
      </p:sp>
      <p:pic>
        <p:nvPicPr>
          <p:cNvPr id="5" name="Содержимое 4" descr="prudschool0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857620" y="571480"/>
            <a:ext cx="4897782" cy="42002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dirty="0" smtClean="0">
                <a:solidFill>
                  <a:srgbClr val="FF0000"/>
                </a:solidFill>
              </a:rPr>
              <a:t>Крамаренко Олексій Васильович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uk-UA" sz="2000" b="1" i="1" dirty="0" smtClean="0"/>
              <a:t>Директор школи з 1983 по 1994 рік.</a:t>
            </a:r>
          </a:p>
          <a:p>
            <a:r>
              <a:rPr lang="uk-UA" sz="2000" b="1" i="1" dirty="0" smtClean="0"/>
              <a:t>Значну увагу приділяв зміцненню матеріально-технічної бази школи, благоустрою території, придбав у класи нові меблі, якими ми користуємось дотепер.</a:t>
            </a:r>
            <a:endParaRPr lang="ru-RU" sz="2000" b="1" i="1" dirty="0"/>
          </a:p>
        </p:txBody>
      </p:sp>
      <p:pic>
        <p:nvPicPr>
          <p:cNvPr id="5" name="Содержимое 4" descr="prudschool0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830762" y="723900"/>
            <a:ext cx="2828925" cy="457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200" dirty="0" smtClean="0">
                <a:solidFill>
                  <a:srgbClr val="FF0000"/>
                </a:solidFill>
              </a:rPr>
              <a:t>Голуб Людмила Василівна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uk-UA" sz="2400" b="1" i="1" dirty="0" smtClean="0"/>
              <a:t>Директор школи з 1994 по 2000 рік.</a:t>
            </a:r>
          </a:p>
          <a:p>
            <a:r>
              <a:rPr lang="uk-UA" sz="2400" b="1" i="1" dirty="0" smtClean="0"/>
              <a:t>Тоді заклад здобув статус школи  І-ІІІ ступенів. Було відкрито 10 та 11 класи. До школи прийшли учні з </a:t>
            </a:r>
            <a:r>
              <a:rPr lang="uk-UA" sz="2400" b="1" i="1" dirty="0" err="1" smtClean="0"/>
              <a:t>Цупівської</a:t>
            </a:r>
            <a:r>
              <a:rPr lang="uk-UA" sz="2400" b="1" i="1" dirty="0" smtClean="0"/>
              <a:t> та </a:t>
            </a:r>
            <a:r>
              <a:rPr lang="uk-UA" sz="2400" b="1" i="1" dirty="0" err="1" smtClean="0"/>
              <a:t>Макарівської</a:t>
            </a:r>
            <a:r>
              <a:rPr lang="uk-UA" sz="2400" b="1" i="1" dirty="0" smtClean="0"/>
              <a:t> шкіл. З</a:t>
            </a:r>
            <a:r>
              <a:rPr lang="en-US" sz="2400" b="1" i="1" dirty="0" smtClean="0"/>
              <a:t>’</a:t>
            </a:r>
            <a:r>
              <a:rPr lang="uk-UA" sz="2400" b="1" i="1" dirty="0" smtClean="0"/>
              <a:t>явились перші медалісти. </a:t>
            </a:r>
          </a:p>
          <a:p>
            <a:r>
              <a:rPr lang="uk-UA" sz="2400" b="1" i="1" dirty="0" smtClean="0"/>
              <a:t>Це </a:t>
            </a:r>
            <a:r>
              <a:rPr lang="uk-UA" sz="2400" b="1" i="1" dirty="0" err="1" smtClean="0">
                <a:solidFill>
                  <a:schemeClr val="accent6">
                    <a:lumMod val="75000"/>
                  </a:schemeClr>
                </a:solidFill>
              </a:rPr>
              <a:t>Герасіменко</a:t>
            </a:r>
            <a:r>
              <a:rPr lang="uk-UA" sz="2400" b="1" i="1" dirty="0" smtClean="0">
                <a:solidFill>
                  <a:schemeClr val="accent6">
                    <a:lumMod val="75000"/>
                  </a:schemeClr>
                </a:solidFill>
              </a:rPr>
              <a:t> Світлана, </a:t>
            </a:r>
            <a:r>
              <a:rPr lang="uk-UA" sz="2400" b="1" i="1" dirty="0" err="1" smtClean="0">
                <a:solidFill>
                  <a:schemeClr val="accent6">
                    <a:lumMod val="75000"/>
                  </a:schemeClr>
                </a:solidFill>
              </a:rPr>
              <a:t>Замарій</a:t>
            </a:r>
            <a:r>
              <a:rPr lang="uk-UA" sz="2400" b="1" i="1" dirty="0" smtClean="0">
                <a:solidFill>
                  <a:schemeClr val="accent6">
                    <a:lumMod val="75000"/>
                  </a:schemeClr>
                </a:solidFill>
              </a:rPr>
              <a:t> Юлія, </a:t>
            </a:r>
            <a:r>
              <a:rPr lang="uk-UA" sz="2400" b="1" i="1" dirty="0" err="1" smtClean="0">
                <a:solidFill>
                  <a:schemeClr val="accent6">
                    <a:lumMod val="75000"/>
                  </a:schemeClr>
                </a:solidFill>
              </a:rPr>
              <a:t>Дрібноход</a:t>
            </a:r>
            <a:r>
              <a:rPr lang="uk-UA" sz="2400" b="1" i="1" dirty="0" smtClean="0">
                <a:solidFill>
                  <a:schemeClr val="accent6">
                    <a:lumMod val="75000"/>
                  </a:schemeClr>
                </a:solidFill>
              </a:rPr>
              <a:t> Тетяна, Войтенко Олена, Мельник Дмитро</a:t>
            </a:r>
            <a:endParaRPr lang="ru-RU" sz="24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Содержимое 4" descr="golub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9812" y="609600"/>
            <a:ext cx="3130826" cy="4800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dirty="0" err="1" smtClean="0">
                <a:solidFill>
                  <a:srgbClr val="FF0000"/>
                </a:solidFill>
              </a:rPr>
              <a:t>Груздєва</a:t>
            </a:r>
            <a:r>
              <a:rPr lang="uk-UA" sz="3200" dirty="0" smtClean="0">
                <a:solidFill>
                  <a:srgbClr val="FF0000"/>
                </a:solidFill>
              </a:rPr>
              <a:t> Людмила Михайлівна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sz="2000" b="1" i="1" dirty="0" smtClean="0"/>
              <a:t>Директор школи у 2000- 2014 роках.</a:t>
            </a:r>
          </a:p>
          <a:p>
            <a:r>
              <a:rPr lang="uk-UA" sz="2000" b="1" i="1" dirty="0" smtClean="0"/>
              <a:t>У школі за сприяння Міністерства освіти України було відкрито кабінет інформатики.</a:t>
            </a:r>
          </a:p>
          <a:p>
            <a:r>
              <a:rPr lang="uk-UA" sz="2000" b="1" i="1" dirty="0" smtClean="0"/>
              <a:t>За  допомогою бюджетних коштів капітально відремонтовано дах школи, внутрішні туалети, спортивну залу.</a:t>
            </a:r>
          </a:p>
          <a:p>
            <a:r>
              <a:rPr lang="uk-UA" sz="2000" b="1" i="1" dirty="0" smtClean="0"/>
              <a:t>Заклад здобув перемогу в конкурсі </a:t>
            </a:r>
            <a:r>
              <a:rPr lang="uk-UA" sz="2000" b="1" i="1" dirty="0" err="1" smtClean="0"/>
              <a:t>“Школа</a:t>
            </a:r>
            <a:r>
              <a:rPr lang="uk-UA" sz="2000" b="1" i="1" dirty="0" smtClean="0"/>
              <a:t> року - 2004”  </a:t>
            </a:r>
          </a:p>
          <a:p>
            <a:endParaRPr lang="uk-UA" sz="2400" b="1" i="1" dirty="0" smtClean="0"/>
          </a:p>
          <a:p>
            <a:endParaRPr lang="ru-RU" sz="2400" b="1" i="1" dirty="0"/>
          </a:p>
        </p:txBody>
      </p:sp>
      <p:pic>
        <p:nvPicPr>
          <p:cNvPr id="7" name="Содержимое 6" descr="C:\Documents and Settings\kovalenko\Мои документы\Мои рисунки\Фото_Вчит\IMG_2838.jpg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395095" y="609600"/>
            <a:ext cx="3700260" cy="4800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85794"/>
            <a:ext cx="3394720" cy="1435100"/>
          </a:xfrm>
        </p:spPr>
        <p:txBody>
          <a:bodyPr>
            <a:normAutofit fontScale="90000"/>
          </a:bodyPr>
          <a:lstStyle/>
          <a:p>
            <a:r>
              <a:rPr lang="uk-UA" sz="2200" dirty="0" smtClean="0"/>
              <a:t>Сьогодні школу очолює </a:t>
            </a:r>
            <a:r>
              <a:rPr lang="uk-UA" sz="3100" dirty="0" err="1" smtClean="0">
                <a:solidFill>
                  <a:srgbClr val="FF0000"/>
                </a:solidFill>
              </a:rPr>
              <a:t>Оробченко</a:t>
            </a:r>
            <a:r>
              <a:rPr lang="uk-UA" sz="3100" dirty="0" smtClean="0">
                <a:solidFill>
                  <a:srgbClr val="FF0000"/>
                </a:solidFill>
              </a:rPr>
              <a:t> Олена Миколаївна</a:t>
            </a:r>
            <a:endParaRPr lang="ru-RU" sz="3100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500034" y="2643182"/>
            <a:ext cx="3538736" cy="5422900"/>
          </a:xfrm>
        </p:spPr>
        <p:txBody>
          <a:bodyPr>
            <a:normAutofit/>
          </a:bodyPr>
          <a:lstStyle/>
          <a:p>
            <a:r>
              <a:rPr lang="uk-UA" sz="1800" b="1" i="1" dirty="0" smtClean="0"/>
              <a:t>За рік роботи Олени Миколаївни </a:t>
            </a:r>
            <a:r>
              <a:rPr lang="uk-UA" sz="1800" b="1" i="1" smtClean="0"/>
              <a:t>відремонтовано кабінети </a:t>
            </a:r>
            <a:r>
              <a:rPr lang="uk-UA" sz="1800" b="1" i="1" dirty="0" smtClean="0"/>
              <a:t>№ 13, № </a:t>
            </a:r>
            <a:r>
              <a:rPr lang="uk-UA" sz="1800" b="1" i="1" smtClean="0"/>
              <a:t>15, </a:t>
            </a:r>
            <a:r>
              <a:rPr lang="uk-UA" sz="1800" b="1" i="1" dirty="0" smtClean="0"/>
              <a:t>№ 5, №</a:t>
            </a:r>
            <a:r>
              <a:rPr lang="en-US" sz="1800" b="1" i="1" dirty="0" smtClean="0"/>
              <a:t>2</a:t>
            </a:r>
            <a:r>
              <a:rPr lang="uk-UA" sz="1800" b="1" i="1" dirty="0" smtClean="0"/>
              <a:t>, приміщення майстерні </a:t>
            </a:r>
            <a:r>
              <a:rPr lang="uk-UA" sz="1800" b="1" i="1" dirty="0" err="1" smtClean="0"/>
              <a:t>облаштовано</a:t>
            </a:r>
            <a:r>
              <a:rPr lang="uk-UA" sz="1800" b="1" i="1" dirty="0" smtClean="0"/>
              <a:t> під бібліотеку та актову залу, здійснено поточний ремонт вікон, шкільної їдальні, </a:t>
            </a:r>
            <a:r>
              <a:rPr lang="uk-UA" sz="1800" b="1" i="1" dirty="0" err="1" smtClean="0"/>
              <a:t>облаштовано</a:t>
            </a:r>
            <a:r>
              <a:rPr lang="uk-UA" sz="1800" b="1" i="1" dirty="0" smtClean="0"/>
              <a:t> бомбосховище </a:t>
            </a:r>
            <a:endParaRPr lang="en-US" sz="1800" b="1" i="1" dirty="0" smtClean="0"/>
          </a:p>
          <a:p>
            <a:endParaRPr lang="uk-UA" sz="1800" b="1" i="1" dirty="0" smtClean="0"/>
          </a:p>
          <a:p>
            <a:r>
              <a:rPr lang="uk-UA" sz="1800" b="1" i="1" dirty="0" smtClean="0">
                <a:solidFill>
                  <a:schemeClr val="accent6">
                    <a:lumMod val="75000"/>
                  </a:schemeClr>
                </a:solidFill>
              </a:rPr>
              <a:t>Та попереду у нас багато справ!!!!!</a:t>
            </a:r>
            <a:endParaRPr lang="ru-RU" sz="18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Содержимое 6" descr="C:\Documents and Settings\kovalenko\Мои документы\Мои рисунки\фото Л.Н\фото Л.Н..jpg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26491" y="609600"/>
            <a:ext cx="3437467" cy="4800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Лилия\Desktop\148554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71600" y="1846660"/>
            <a:ext cx="741682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i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Дякую</a:t>
            </a:r>
            <a:r>
              <a:rPr lang="ru-RU" sz="72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за </a:t>
            </a:r>
            <a:r>
              <a:rPr lang="ru-RU" sz="7200" b="1" i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увагу</a:t>
            </a:r>
            <a:r>
              <a:rPr lang="ru-RU" sz="72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!</a:t>
            </a:r>
            <a:endParaRPr lang="ru-RU" sz="72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27" name="Picture 3" descr="C:\Users\Лилия\Desktop\cristi_globe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000500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690</TotalTime>
  <Words>416</Words>
  <Application>Microsoft Office PowerPoint</Application>
  <PresentationFormat>Экран (4:3)</PresentationFormat>
  <Paragraphs>40</Paragraphs>
  <Slides>14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Трек</vt:lpstr>
      <vt:lpstr>Слайд 1</vt:lpstr>
      <vt:lpstr>Усенко Віра Омелянівна</vt:lpstr>
      <vt:lpstr>Самборік Павло Мусійович</vt:lpstr>
      <vt:lpstr>9 травня 1985 року</vt:lpstr>
      <vt:lpstr>Штань Антон Єпіфанович</vt:lpstr>
      <vt:lpstr>Івасютяк Степан Іванович</vt:lpstr>
      <vt:lpstr>1 вересня  1970 року</vt:lpstr>
      <vt:lpstr>Давидов Анатолій Дмитрович</vt:lpstr>
      <vt:lpstr>Захарчук Михайло Антонович</vt:lpstr>
      <vt:lpstr>Крамаренко Олексій Васильович</vt:lpstr>
      <vt:lpstr>Голуб Людмила Василівна</vt:lpstr>
      <vt:lpstr>Груздєва Людмила Михайлівна</vt:lpstr>
      <vt:lpstr>Сьогодні школу очолює Оробченко Олена Миколаївна</vt:lpstr>
      <vt:lpstr>Слайд 14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Лилия</dc:creator>
  <cp:lastModifiedBy>ОН</cp:lastModifiedBy>
  <cp:revision>84</cp:revision>
  <dcterms:created xsi:type="dcterms:W3CDTF">2015-09-26T12:04:27Z</dcterms:created>
  <dcterms:modified xsi:type="dcterms:W3CDTF">2015-10-09T21:04:00Z</dcterms:modified>
</cp:coreProperties>
</file>